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74" y="21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E71E9-49C8-F44E-A557-673F4940F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D6789F-1E32-6DE9-84A3-87DE9A1C3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89BB5-5C39-BDC3-E13E-F07E1199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763D2-2314-D696-3927-DDF03878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4B9CCB-3118-591B-D239-26682D41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07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22CBB-77AE-2F78-9431-3536D780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060A71-2BE9-2454-C157-FF2616681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4324C-5388-122C-C53D-27BBA2A9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3E359F-F5D7-0B92-CF30-B9520695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DD7B3A-2F75-DF5B-7A2A-DEC891EF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816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626762-0B4F-4FDD-0D56-ABBBE3636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6D124F-A5D1-FAAF-C773-8BEAA5373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1C704-D6DC-1026-2884-3E866B00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730B6-151F-5304-A2AB-E2CB11FE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F7527-0FA8-4672-481B-D1F7A5A2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5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E9F7B-7D8F-B301-6BB6-0F506B5D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1F44E-65FB-C649-9A97-707C6D3C2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22E3C-EC1D-2D9B-5734-1CC929AA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00611A-E8C1-21FB-DB16-3768DFF0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EB4AF-C111-AD86-C667-4EE87D3D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1BA82-CAEE-BDD6-ACF7-59FA7228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D8F042-79B4-E1BE-6CD5-2F6A48C12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642C1-A192-887B-FA0D-F17D993E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C20DA-BBE4-34BA-23D9-F7DC3D8C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474E3-5053-6769-C94A-648F48CE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0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BA64-5DAE-3186-2FEF-215A02B5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18D93-DB3B-3061-1F36-3D32AC8F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542DB8-1557-4484-B8E5-605921500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2EE84D-7652-161B-837B-B6BD34786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B33DB7-9C52-1E41-E333-C13966225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71FAE-81BB-1D0C-A229-BFAE7BC0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43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899ED-5ED6-40A4-4558-F621BDFC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F4820D-35A8-05E8-0FA8-4479DB062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6C793-FFC8-BD62-BF49-34FC7357E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866F21-827E-045D-0971-EC5D3EEF6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7E3522-F245-BC0D-385E-D586F4D88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F9C31-6594-D528-9BE5-46B65C16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B79B05-B982-803E-148D-AC1695FC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8ABEF4-DD2B-AB34-E12C-BB7C53CE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31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31989-D940-5533-FDD7-C30EAF36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1E7E4C-3DF3-581A-EF6E-702F88B7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BF6613-79E6-8308-E341-4C3E38AE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9CA43B-5EC5-39C9-A964-44747EA4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0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021713-C299-641F-ED4F-CA63772FE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83AB79-2909-183C-D215-D8B2F7B5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897B06-6C97-1190-531F-74E088E9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9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45FC7-1320-4EA1-DF56-5F5B8350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D9B7E-F08B-FA9B-4732-06E3983C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F407BA-F9EA-B416-D105-308F400D3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FBBEB4-60B3-0158-D5AE-2C47730A1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CE1EB-B69D-7E9C-E3EE-ABE1CD62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067971-A08C-8567-F6C9-D879F288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3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1BC11-2602-9A93-67A9-EECE59EEF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FEB8B5-CF45-4144-7B87-AF83928F9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FFBEDD-4FD4-0271-D6DD-40783D4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74C46-3BFC-31D4-6F7E-3C2269A04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B787E-3E41-D45C-E298-BD8A8F99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6D8201-4A09-C582-569A-A45DC1FC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1835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DFF466-4DD1-6F85-1F2B-D4F2F5863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8E75CB-7FCB-948F-DF61-E6D83E22D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F41C7-C212-869B-B884-21307D266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6B61B-0FD2-47AF-A7CC-BFBFB9DEFE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748A4-0EF9-8DEA-8E21-5B2EAFF67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69CDB-4D1A-9004-18C1-E7B62A188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088B9-1F2E-4B75-B50D-6837EC3FE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4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2.mp4"  /><Relationship Id="rId3" Type="http://schemas.microsoft.com/office/2007/relationships/media" Target="../media/media2.mp4"  /><Relationship Id="rId4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850220"/>
            <a:ext cx="9144000" cy="2387600"/>
          </a:xfrm>
        </p:spPr>
        <p:txBody>
          <a:bodyPr/>
          <a:lstStyle/>
          <a:p>
            <a:pPr lvl="0">
              <a:defRPr/>
            </a:pPr>
            <a:r>
              <a:rPr lang="en-US" altLang="ko-KR" sz="6500">
                <a:latin typeface="나눔고딕 ExtraBold"/>
                <a:ea typeface="나눔고딕 ExtraBold"/>
              </a:rPr>
              <a:t>2</a:t>
            </a:r>
            <a:r>
              <a:rPr lang="ko-KR" altLang="en-US" sz="6500">
                <a:latin typeface="나눔고딕 ExtraBold"/>
                <a:ea typeface="나눔고딕 ExtraBold"/>
              </a:rPr>
              <a:t>차 연구노트 발표</a:t>
            </a:r>
            <a:endParaRPr lang="ko-KR" altLang="en-US" sz="6500">
              <a:latin typeface="나눔고딕 ExtraBold"/>
              <a:ea typeface="나눔고딕 ExtraBold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029691"/>
            <a:ext cx="9144000" cy="1655762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조 소수정예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고현진 김지석 추진성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B5064-25D2-B4D9-0193-C2ACB936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다음주 개발 예정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2BD72-D3AD-3F1F-0331-C8E0EF1F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본격적인 하드웨어 제작</a:t>
            </a:r>
            <a:endParaRPr lang="en-US" altLang="ko-KR" dirty="0"/>
          </a:p>
          <a:p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– 2</a:t>
            </a:r>
            <a:r>
              <a:rPr lang="ko-KR" altLang="en-US" dirty="0"/>
              <a:t>개에서의 작동은 확인됨</a:t>
            </a:r>
            <a:endParaRPr lang="en-US" altLang="ko-KR" dirty="0"/>
          </a:p>
          <a:p>
            <a:r>
              <a:rPr lang="ko-KR" altLang="en-US" dirty="0"/>
              <a:t>목표인 </a:t>
            </a:r>
            <a:r>
              <a:rPr lang="en-US" altLang="ko-KR" dirty="0"/>
              <a:t>16</a:t>
            </a:r>
            <a:r>
              <a:rPr lang="ko-KR" altLang="en-US" dirty="0"/>
              <a:t>개에서 작동을 </a:t>
            </a:r>
            <a:r>
              <a:rPr lang="ko-KR" altLang="en-US" dirty="0" err="1"/>
              <a:t>확인해야함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5113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B5064-25D2-B4D9-0193-C2ACB936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다음주 개발 예정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2BD72-D3AD-3F1F-0331-C8E0EF1F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DAW</a:t>
            </a:r>
            <a:r>
              <a:rPr lang="ko-KR" altLang="en-US" dirty="0"/>
              <a:t>프로그램 활용법 연구</a:t>
            </a:r>
          </a:p>
        </p:txBody>
      </p:sp>
    </p:spTree>
    <p:extLst>
      <p:ext uri="{BB962C8B-B14F-4D97-AF65-F5344CB8AC3E}">
        <p14:creationId xmlns:p14="http://schemas.microsoft.com/office/powerpoint/2010/main" val="3885291118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solidFill>
            <a:schemeClr val="lt1"/>
          </a:solidFill>
          <a:ln>
            <a:solidFill>
              <a:schemeClr val="dk1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이주의 주요 개발 내용</a:t>
            </a: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2058683"/>
            <a:ext cx="10515600" cy="4351338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MIDI</a:t>
            </a:r>
            <a:r>
              <a:rPr lang="ko-KR" altLang="en-US"/>
              <a:t> </a:t>
            </a:r>
            <a:r>
              <a:rPr lang="en-US" altLang="ko-KR"/>
              <a:t>jack</a:t>
            </a:r>
            <a:r>
              <a:rPr lang="ko-KR" altLang="en-US"/>
              <a:t>과 </a:t>
            </a:r>
            <a:r>
              <a:rPr lang="en-US" altLang="ko-KR"/>
              <a:t>midi to usb </a:t>
            </a:r>
            <a:r>
              <a:rPr lang="ko-KR" altLang="en-US"/>
              <a:t>케이블을 활용한 방법 시도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신호가 정상적으로 입력되지 않음을 확인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시리얼 통신을 이용한 방법 시도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여러 프로그램을 통해 </a:t>
            </a:r>
            <a:r>
              <a:rPr lang="en-US" altLang="ko-KR"/>
              <a:t>MIDI</a:t>
            </a:r>
            <a:r>
              <a:rPr lang="ko-KR" altLang="en-US"/>
              <a:t>신호를 컴퓨터로 보낼 수 있음을 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확인함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성공적으로 </a:t>
            </a:r>
            <a:r>
              <a:rPr lang="en-US" altLang="ko-KR"/>
              <a:t>midi</a:t>
            </a:r>
            <a:r>
              <a:rPr lang="ko-KR" altLang="en-US"/>
              <a:t> 신호 출력 확인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이 방법으로 개발 진행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테스트</a:t>
            </a: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9" name=""/>
          <p:cNvSpPr/>
          <p:nvPr/>
        </p:nvSpPr>
        <p:spPr>
          <a:xfrm>
            <a:off x="593792" y="2415702"/>
            <a:ext cx="4975292" cy="4032925"/>
          </a:xfrm>
          <a:prstGeom prst="roundRect">
            <a:avLst>
              <a:gd name="adj" fmla="val 16667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6491186" y="2395841"/>
            <a:ext cx="4975292" cy="4032925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"/>
          <p:cNvSpPr txBox="1"/>
          <p:nvPr/>
        </p:nvSpPr>
        <p:spPr>
          <a:xfrm flipH="1">
            <a:off x="710564" y="1741858"/>
            <a:ext cx="2657476" cy="3620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midi jack</a:t>
            </a:r>
            <a:r>
              <a:rPr lang="ko-KR" altLang="en-US"/>
              <a:t>을 활용한 통신</a:t>
            </a: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 flipH="1">
            <a:off x="6628628" y="1701733"/>
            <a:ext cx="1257099" cy="36328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serial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통신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66164" y="1859888"/>
            <a:ext cx="3845675" cy="31052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724" y="1825624"/>
            <a:ext cx="5981222" cy="3061335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64723" y="728558"/>
            <a:ext cx="5218484" cy="5458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>
                <a:latin typeface="나눔고딕 ExtraBold"/>
                <a:ea typeface="나눔고딕 ExtraBold"/>
              </a:rPr>
              <a:t>hireless-midiserial </a:t>
            </a:r>
            <a:r>
              <a:rPr lang="ko-KR" altLang="en-US" sz="3000">
                <a:latin typeface="나눔고딕 ExtraBold"/>
                <a:ea typeface="나눔고딕 ExtraBold"/>
              </a:rPr>
              <a:t>프로그램</a:t>
            </a:r>
            <a:endParaRPr lang="ko-KR" altLang="en-US" sz="3000"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199" y="365125"/>
            <a:ext cx="7414908" cy="788515"/>
          </a:xfrm>
        </p:spPr>
        <p:txBody>
          <a:bodyPr/>
          <a:lstStyle/>
          <a:p>
            <a:pPr>
              <a:defRPr/>
            </a:pPr>
            <a:r>
              <a:rPr lang="en-US" altLang="ko-KR" sz="3000"/>
              <a:t>DAW </a:t>
            </a:r>
            <a:r>
              <a:rPr lang="ko-KR" altLang="en-US" sz="3000"/>
              <a:t>프로그램</a:t>
            </a:r>
            <a:r>
              <a:rPr lang="en-US" altLang="ko-KR" sz="3000"/>
              <a:t>(FL studio)</a:t>
            </a:r>
            <a:endParaRPr lang="ko-KR" altLang="en-US" sz="3000"/>
          </a:p>
        </p:txBody>
      </p:sp>
      <p:sp>
        <p:nvSpPr>
          <p:cNvPr id="5" name=""/>
          <p:cNvSpPr/>
          <p:nvPr/>
        </p:nvSpPr>
        <p:spPr>
          <a:xfrm>
            <a:off x="1110574" y="1123746"/>
            <a:ext cx="9281808" cy="5431276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이주의 주요 개발 내용</a:t>
            </a: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600">
                <a:latin typeface="나눔고딕"/>
                <a:ea typeface="나눔고딕"/>
              </a:rPr>
              <a:t>버튼 설계</a:t>
            </a:r>
            <a:endParaRPr lang="ko-KR" altLang="en-US" sz="2600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 sz="2600">
                <a:latin typeface="나눔고딕"/>
                <a:ea typeface="나눔고딕"/>
              </a:rPr>
              <a:t>버튼을 누르면 </a:t>
            </a:r>
            <a:r>
              <a:rPr lang="en-US" altLang="ko-KR" sz="2600">
                <a:latin typeface="나눔고딕"/>
                <a:ea typeface="나눔고딕"/>
              </a:rPr>
              <a:t>LED</a:t>
            </a:r>
            <a:r>
              <a:rPr lang="ko-KR" altLang="en-US" sz="2600">
                <a:latin typeface="나눔고딕"/>
                <a:ea typeface="나눔고딕"/>
              </a:rPr>
              <a:t>가 켜지고 신호를 </a:t>
            </a:r>
            <a:r>
              <a:rPr lang="en-US" altLang="ko-KR" sz="2600">
                <a:latin typeface="나눔고딕"/>
                <a:ea typeface="나눔고딕"/>
              </a:rPr>
              <a:t>Arduino</a:t>
            </a:r>
            <a:r>
              <a:rPr lang="ko-KR" altLang="en-US" sz="2600">
                <a:latin typeface="나눔고딕"/>
                <a:ea typeface="나눔고딕"/>
              </a:rPr>
              <a:t>로 보내주도록 설계</a:t>
            </a:r>
            <a:endParaRPr lang="ko-KR" altLang="en-US" sz="2600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 sz="2600">
                <a:latin typeface="나눔고딕"/>
                <a:ea typeface="나눔고딕"/>
              </a:rPr>
              <a:t>버튼 안에 </a:t>
            </a:r>
            <a:r>
              <a:rPr lang="en-US" altLang="ko-KR" sz="2600">
                <a:latin typeface="나눔고딕"/>
                <a:ea typeface="나눔고딕"/>
              </a:rPr>
              <a:t>LED</a:t>
            </a:r>
            <a:r>
              <a:rPr lang="ko-KR" altLang="en-US" sz="2600">
                <a:latin typeface="나눔고딕"/>
                <a:ea typeface="나눔고딕"/>
              </a:rPr>
              <a:t>가 잘 들어가는것도 확인</a:t>
            </a:r>
            <a:r>
              <a:rPr lang="en-US" altLang="ko-KR" sz="2600">
                <a:latin typeface="나눔고딕"/>
                <a:ea typeface="나눔고딕"/>
              </a:rPr>
              <a:t>. </a:t>
            </a:r>
            <a:r>
              <a:rPr lang="ko-KR" altLang="en-US" sz="2600">
                <a:latin typeface="나눔고딕"/>
                <a:ea typeface="나눔고딕"/>
              </a:rPr>
              <a:t>그러나 </a:t>
            </a:r>
            <a:r>
              <a:rPr lang="en-US" altLang="ko-KR" sz="2600">
                <a:latin typeface="나눔고딕"/>
                <a:ea typeface="나눔고딕"/>
              </a:rPr>
              <a:t>LED</a:t>
            </a:r>
            <a:r>
              <a:rPr lang="ko-KR" altLang="en-US" sz="2600">
                <a:latin typeface="나눔고딕"/>
                <a:ea typeface="나눔고딕"/>
              </a:rPr>
              <a:t>고정이 필요해 글루건 등으로 고정시킬 예정</a:t>
            </a:r>
            <a:endParaRPr lang="ko-KR" altLang="en-US" sz="2600">
              <a:latin typeface="나눔고딕"/>
              <a:ea typeface="나눔고딕"/>
            </a:endParaRPr>
          </a:p>
          <a:p>
            <a:pPr lvl="0">
              <a:defRPr/>
            </a:pPr>
            <a:endParaRPr lang="ko-KR" altLang="en-US" sz="2600"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DE503-83A1-01D4-1A74-96020B4F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3A3B3-C9EE-8954-D0AE-03E79C3B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KakaoTalk_20231129_235733456">
            <a:hlinkClick r:id="" action="ppaction://media"/>
            <a:extLst>
              <a:ext uri="{FF2B5EF4-FFF2-40B4-BE49-F238E27FC236}">
                <a16:creationId xmlns:a16="http://schemas.microsoft.com/office/drawing/2014/main" id="{AA99E552-8F75-E369-F5C9-C2DECD9441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2960" y="71628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6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KakaoTalk_20231130_0004090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224166" y="584554"/>
            <a:ext cx="8967808" cy="509104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다음주 개발 예정 내용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-하드웨어적 구성 요소 추가 주문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소프트웨어적 필요 요소 확인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추가로 요구되는 기능들을 위한 코딩 공부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124</ep:Words>
  <ep:PresentationFormat>와이드스크린</ep:PresentationFormat>
  <ep:Paragraphs>30</ep:Paragraphs>
  <ep:Slides>11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2차 연구노트 발표</vt:lpstr>
      <vt:lpstr>이주의 주요 개발 내용</vt:lpstr>
      <vt:lpstr>테스트</vt:lpstr>
      <vt:lpstr>슬라이드 4</vt:lpstr>
      <vt:lpstr>DAW 프로그램(FL studio)</vt:lpstr>
      <vt:lpstr>이주의 주요 개발 내용</vt:lpstr>
      <vt:lpstr>슬라이드 7</vt:lpstr>
      <vt:lpstr>슬라이드 8</vt:lpstr>
      <vt:lpstr>다음주 개발 예정 내용</vt:lpstr>
      <vt:lpstr>다음주 개발 예정 내용</vt:lpstr>
      <vt:lpstr>다음주 개발 예정 내용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2023-12-01T03:27:24.000</dcterms:created>
  <dc:creator>고현진</dc:creator>
  <cp:lastModifiedBy>Owner</cp:lastModifiedBy>
  <dcterms:modified xsi:type="dcterms:W3CDTF">2023-12-01T04:58:19.693</dcterms:modified>
  <cp:revision>3</cp:revision>
  <dc:title>2차 연구노트 발표</dc:title>
  <cp:version/>
</cp:coreProperties>
</file>